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8" r:id="rId3"/>
    <p:sldId id="293" r:id="rId4"/>
    <p:sldId id="280" r:id="rId5"/>
    <p:sldId id="295" r:id="rId6"/>
    <p:sldId id="283" r:id="rId7"/>
    <p:sldId id="294" r:id="rId8"/>
    <p:sldId id="297" r:id="rId9"/>
    <p:sldId id="284" r:id="rId10"/>
  </p:sldIdLst>
  <p:sldSz cx="9144000" cy="6858000" type="screen4x3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5B15"/>
    <a:srgbClr val="0815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53029" autoAdjust="0"/>
  </p:normalViewPr>
  <p:slideViewPr>
    <p:cSldViewPr>
      <p:cViewPr varScale="1">
        <p:scale>
          <a:sx n="39" d="100"/>
          <a:sy n="39" d="100"/>
        </p:scale>
        <p:origin x="233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B4C8B-76B1-4DF1-996D-BB56E84FFF70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48D58-71F8-4D94-96E7-38A7939A7A43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86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48D58-71F8-4D94-96E7-38A7939A7A4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06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48D58-71F8-4D94-96E7-38A7939A7A4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396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48D58-71F8-4D94-96E7-38A7939A7A4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01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pt-BR" sz="1800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48D58-71F8-4D94-96E7-38A7939A7A43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112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pt-BR" sz="1800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48D58-71F8-4D94-96E7-38A7939A7A4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112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48D58-71F8-4D94-96E7-38A7939A7A43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114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pt-BR" baseline="0" dirty="0" smtClean="0"/>
          </a:p>
          <a:p>
            <a:pPr marL="228600" indent="-228600">
              <a:buAutoNum type="arabicPeriod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48D58-71F8-4D94-96E7-38A7939A7A43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485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400" dirty="0">
              <a:latin typeface="Futura Medium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48D58-71F8-4D94-96E7-38A7939A7A4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68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48D58-71F8-4D94-96E7-38A7939A7A4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57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E2B3-76D1-4D6B-B2A6-C5A40A044B56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47CF-6B89-48D8-ABFF-F3954665DA5B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47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E2B3-76D1-4D6B-B2A6-C5A40A044B56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47CF-6B89-48D8-ABFF-F3954665DA5B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80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E2B3-76D1-4D6B-B2A6-C5A40A044B56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47CF-6B89-48D8-ABFF-F3954665DA5B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45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E2B3-76D1-4D6B-B2A6-C5A40A044B56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47CF-6B89-48D8-ABFF-F3954665DA5B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55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E2B3-76D1-4D6B-B2A6-C5A40A044B56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47CF-6B89-48D8-ABFF-F3954665DA5B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53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E2B3-76D1-4D6B-B2A6-C5A40A044B56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47CF-6B89-48D8-ABFF-F3954665DA5B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23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E2B3-76D1-4D6B-B2A6-C5A40A044B56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47CF-6B89-48D8-ABFF-F3954665DA5B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23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E2B3-76D1-4D6B-B2A6-C5A40A044B56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47CF-6B89-48D8-ABFF-F3954665DA5B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85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E2B3-76D1-4D6B-B2A6-C5A40A044B56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47CF-6B89-48D8-ABFF-F3954665DA5B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E2B3-76D1-4D6B-B2A6-C5A40A044B56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47CF-6B89-48D8-ABFF-F3954665DA5B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54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E2B3-76D1-4D6B-B2A6-C5A40A044B56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B47CF-6B89-48D8-ABFF-F3954665DA5B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43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E2B3-76D1-4D6B-B2A6-C5A40A044B56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B47CF-6B89-48D8-ABFF-F3954665DA5B}" type="slidenum">
              <a:rPr lang="pt-BR" smtClean="0"/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95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928992" cy="1462831"/>
          </a:xfrm>
        </p:spPr>
        <p:txBody>
          <a:bodyPr>
            <a:normAutofit/>
          </a:bodyPr>
          <a:lstStyle/>
          <a:p>
            <a:r>
              <a:rPr lang="pt-BR" sz="2800" b="1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Food,Gender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and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Oppression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in a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Feminist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Brazilian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Perspective</a:t>
            </a:r>
            <a:endParaRPr lang="pt-BR" sz="2800" b="1" dirty="0">
              <a:solidFill>
                <a:srgbClr val="225B15"/>
              </a:solidFill>
              <a:latin typeface="Futura Medium"/>
              <a:ea typeface="Futura Medium" charset="0"/>
              <a:cs typeface="David" panose="020E0502060401010101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pt-BR" sz="1600" b="1" dirty="0" smtClean="0">
                <a:solidFill>
                  <a:srgbClr val="225B15"/>
                </a:solidFill>
                <a:latin typeface="Futura Medium"/>
                <a:ea typeface="Futura Medium" charset="0"/>
                <a:cs typeface="Futura Medium" charset="0"/>
              </a:rPr>
              <a:t>Lívia Barbosa</a:t>
            </a:r>
          </a:p>
          <a:p>
            <a:pPr algn="r"/>
            <a:r>
              <a:rPr lang="pt-BR" sz="1600" b="1" dirty="0" smtClean="0">
                <a:solidFill>
                  <a:srgbClr val="225B15"/>
                </a:solidFill>
                <a:latin typeface="Futura Medium"/>
                <a:ea typeface="Futura Medium" charset="0"/>
                <a:cs typeface="Futura Medium" charset="0"/>
              </a:rPr>
              <a:t>Diego Santos</a:t>
            </a:r>
          </a:p>
          <a:p>
            <a:pPr algn="r"/>
            <a:r>
              <a:rPr lang="pt-BR" sz="1600" b="1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Futura Medium" charset="0"/>
              </a:rPr>
              <a:t>Veranise</a:t>
            </a:r>
            <a:r>
              <a:rPr lang="pt-BR" sz="1600" b="1" dirty="0" smtClean="0">
                <a:solidFill>
                  <a:srgbClr val="225B15"/>
                </a:solidFill>
                <a:latin typeface="Futura Medium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Futura Medium" charset="0"/>
              </a:rPr>
              <a:t>Dubeux</a:t>
            </a:r>
            <a:endParaRPr lang="pt-BR" sz="1600" b="1" dirty="0" smtClean="0">
              <a:solidFill>
                <a:srgbClr val="225B15"/>
              </a:solidFill>
              <a:latin typeface="Futura Medium"/>
              <a:ea typeface="Futura Medium" charset="0"/>
              <a:cs typeface="Futura Medium" charset="0"/>
            </a:endParaRPr>
          </a:p>
          <a:p>
            <a:pPr algn="r"/>
            <a:r>
              <a:rPr lang="pt-BR" sz="1600" b="1" dirty="0" smtClean="0">
                <a:solidFill>
                  <a:srgbClr val="225B15"/>
                </a:solidFill>
                <a:latin typeface="Futura Medium"/>
                <a:ea typeface="Futura Medium" charset="0"/>
                <a:cs typeface="Futura Medium" charset="0"/>
              </a:rPr>
              <a:t>MEV3</a:t>
            </a:r>
          </a:p>
          <a:p>
            <a:pPr algn="r"/>
            <a:r>
              <a:rPr lang="pt-BR" sz="1600" b="1" dirty="0" smtClean="0">
                <a:solidFill>
                  <a:srgbClr val="225B15"/>
                </a:solidFill>
                <a:latin typeface="Futura Medium"/>
                <a:ea typeface="Futura Medium" charset="0"/>
                <a:cs typeface="Futura Medium" charset="0"/>
              </a:rPr>
              <a:t>2020</a:t>
            </a:r>
          </a:p>
          <a:p>
            <a:pPr algn="r"/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endParaRPr lang="pt-BR" sz="1600" dirty="0">
              <a:solidFill>
                <a:schemeClr val="accent3">
                  <a:lumMod val="50000"/>
                </a:schemeClr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912268"/>
            <a:ext cx="4945732" cy="494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Food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Gender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Oppression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in a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Feminist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Brazilian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Perspective</a:t>
            </a:r>
            <a:endParaRPr lang="pt-BR" sz="2800" b="1" dirty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b="1" dirty="0" err="1" smtClean="0">
                <a:solidFill>
                  <a:srgbClr val="225B15"/>
                </a:solidFill>
                <a:cs typeface="David" panose="020E0502060401010101" pitchFamily="34" charset="-79"/>
              </a:rPr>
              <a:t>I.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Academic</a:t>
            </a:r>
            <a:r>
              <a:rPr lang="pt-BR" sz="16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Context</a:t>
            </a:r>
            <a:r>
              <a:rPr lang="pt-BR" sz="16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6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</a:t>
            </a:r>
            <a:r>
              <a:rPr lang="pt-BR" sz="16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research</a:t>
            </a:r>
            <a:endParaRPr lang="pt-BR" sz="1600" b="1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Contemporary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Food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Trends</a:t>
            </a:r>
            <a:endParaRPr lang="pt-BR" sz="16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2"/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Ethical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Food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Turn</a:t>
            </a:r>
            <a:endParaRPr lang="pt-BR" sz="16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3"/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To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eat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right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is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not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only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a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matter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nutrition</a:t>
            </a:r>
            <a:endParaRPr lang="pt-BR" sz="16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4"/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Social,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environmental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ethical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aspects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what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we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eat</a:t>
            </a:r>
            <a:endParaRPr lang="pt-BR" sz="16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2"/>
            <a:endParaRPr lang="pt-BR" sz="16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To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vote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with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your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fork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reponsible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eating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“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eat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right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”</a:t>
            </a:r>
          </a:p>
          <a:p>
            <a:pPr lvl="2"/>
            <a:endParaRPr lang="pt-BR" sz="16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Changes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in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meaning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“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eating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”</a:t>
            </a:r>
          </a:p>
          <a:p>
            <a:pPr lvl="3"/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personal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is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political</a:t>
            </a:r>
            <a:endParaRPr lang="pt-BR" sz="16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3"/>
            <a:r>
              <a:rPr lang="pt-BR" sz="1600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Daily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life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“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saturated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” 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with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politics</a:t>
            </a:r>
            <a:endParaRPr lang="pt-BR" sz="1600" dirty="0">
              <a:solidFill>
                <a:srgbClr val="225B15"/>
              </a:solidFill>
              <a:latin typeface="Futura Medium"/>
              <a:ea typeface="Futura Medium" charset="0"/>
              <a:cs typeface="David" panose="020E0502060401010101" pitchFamily="34" charset="-79"/>
            </a:endParaRPr>
          </a:p>
          <a:p>
            <a:pPr lvl="3"/>
            <a:r>
              <a:rPr lang="pt-BR" sz="1600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Food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 as a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source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of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social/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political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identities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and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</a:t>
            </a:r>
            <a:r>
              <a:rPr lang="pt-BR" sz="1600" dirty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 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moral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ea typeface="Futura Medium" charset="0"/>
                <a:cs typeface="David" panose="020E0502060401010101" pitchFamily="34" charset="-79"/>
              </a:rPr>
              <a:t>hierarchies</a:t>
            </a:r>
            <a:endParaRPr lang="pt-BR" sz="1600" dirty="0">
              <a:solidFill>
                <a:srgbClr val="225B15"/>
              </a:solidFill>
              <a:latin typeface="Futura Medium"/>
              <a:ea typeface="Futura Medium" charset="0"/>
              <a:cs typeface="David" panose="020E0502060401010101" pitchFamily="34" charset="-79"/>
            </a:endParaRPr>
          </a:p>
          <a:p>
            <a:pPr lvl="3"/>
            <a:endParaRPr lang="pt-BR" sz="16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growth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vegetarianism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/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veganism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all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over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world</a:t>
            </a:r>
          </a:p>
          <a:p>
            <a:pPr lvl="3"/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Animal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Rights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 Animal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Welfare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Activism</a:t>
            </a:r>
            <a:endParaRPr lang="pt-BR" sz="16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3"/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Fight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against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meat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industry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environmental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destruction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</a:p>
          <a:p>
            <a:pPr lvl="3"/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Feminism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vegetarianism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one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dimension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6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this</a:t>
            </a:r>
            <a:endParaRPr lang="pt-BR" sz="16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3"/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marL="1371600" lvl="3" indent="0">
              <a:buNone/>
            </a:pPr>
            <a:endParaRPr lang="pt-BR" sz="1800" dirty="0">
              <a:solidFill>
                <a:srgbClr val="225B15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11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Food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Gender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Oppression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in a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Feminist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Brazilian</a:t>
            </a:r>
            <a:r>
              <a:rPr lang="pt-BR" sz="2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Perspective</a:t>
            </a:r>
            <a:endParaRPr lang="pt-BR" sz="2800" b="1" dirty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Feminism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food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oppression</a:t>
            </a:r>
            <a:endParaRPr lang="pt-BR" sz="1800" b="1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Feminism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food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2"/>
            <a:r>
              <a:rPr lang="pt-BR" sz="1800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roublesome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historical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relations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with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food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cooking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eating</a:t>
            </a:r>
            <a:r>
              <a:rPr lang="pt-BR" sz="1800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perceived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through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lens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patriarchalism</a:t>
            </a:r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endParaRPr lang="pt-BR" sz="1800" dirty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Ecofeminists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</a:p>
          <a:p>
            <a:pPr lvl="2"/>
            <a:r>
              <a:rPr lang="pt-BR" sz="1800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ood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is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transformed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into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a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key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political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weapon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to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fight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against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patriarchalism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capitalism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their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structural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oppression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women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animals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nature</a:t>
            </a:r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endParaRPr lang="pt-BR" sz="1800" dirty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/>
            <a:endParaRPr lang="pt-BR" sz="1800" dirty="0" smtClean="0">
              <a:solidFill>
                <a:srgbClr val="225B15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/>
            <a:endParaRPr lang="pt-BR" sz="1600" dirty="0">
              <a:solidFill>
                <a:srgbClr val="225B15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/>
            <a:endParaRPr lang="pt-BR" sz="1600" dirty="0" smtClean="0">
              <a:solidFill>
                <a:srgbClr val="225B15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/>
            <a:endParaRPr lang="pt-BR" sz="1600" dirty="0">
              <a:solidFill>
                <a:srgbClr val="225B15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3683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Food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Gender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Oppression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in a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Feminist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Brazilian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Perspective</a:t>
            </a:r>
            <a:endParaRPr lang="pt-BR" sz="2400" dirty="0">
              <a:latin typeface="Futura Medium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r>
              <a:rPr lang="pt-BR" sz="1800" b="1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Theoretical</a:t>
            </a:r>
            <a:r>
              <a:rPr lang="pt-BR" sz="1800" b="1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Framework </a:t>
            </a:r>
            <a:r>
              <a:rPr lang="pt-BR" sz="1800" b="1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of</a:t>
            </a:r>
            <a:r>
              <a:rPr lang="pt-BR" sz="1800" b="1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Ecofeminism</a:t>
            </a:r>
            <a:endParaRPr lang="pt-BR" sz="1800" b="1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endParaRPr lang="pt-BR" sz="1800" dirty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All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forms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oppression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are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interconnected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,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reinforce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one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another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are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consequences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one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single system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inequalities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/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patriarchalism</a:t>
            </a:r>
            <a:endParaRPr lang="pt-BR" sz="1800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endParaRPr lang="pt-BR" sz="1800" dirty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The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oppression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animals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is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at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the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root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all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other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types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oppression</a:t>
            </a:r>
            <a:endParaRPr lang="pt-BR" sz="1800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endParaRPr lang="pt-BR" sz="1800" dirty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That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is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why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sexism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is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so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intimately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linked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to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speciesism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,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racism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,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and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other</a:t>
            </a:r>
            <a:r>
              <a:rPr lang="pt-BR" sz="1800" dirty="0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isms</a:t>
            </a:r>
            <a:endParaRPr lang="pt-BR" sz="1800" dirty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endParaRPr lang="pt-BR" sz="1800" dirty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endParaRPr lang="pt-BR" sz="1800" dirty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  <a:p>
            <a:pPr lvl="1"/>
            <a:endParaRPr lang="pt-BR" sz="1600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085184"/>
            <a:ext cx="180020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71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Food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Gender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Oppression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in a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Feminist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Brazilian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Perspective</a:t>
            </a:r>
            <a:endParaRPr lang="pt-BR" sz="2400" dirty="0">
              <a:latin typeface="Futura Medium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Theoretical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Framework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Ecofeminism</a:t>
            </a:r>
            <a:endParaRPr lang="pt-BR" sz="1800" b="1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Ethical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vegetarianism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should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not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understood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as a diet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based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nutritional</a:t>
            </a:r>
            <a:r>
              <a:rPr lang="pt-BR" sz="1800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health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environmental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reasons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</a:p>
          <a:p>
            <a:pPr lvl="1"/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Or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a position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adopted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for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sake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animal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rights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as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argued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by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utilitarian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libertarian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perspectives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developed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by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Peter Singer, Tom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Regan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many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others</a:t>
            </a:r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For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ecofeminists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adoption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a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vegetarian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diet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represents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both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ethical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attitude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a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political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act</a:t>
            </a:r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It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is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a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form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resistance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to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a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capitalist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male-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dominant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culture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in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which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meat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consumption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is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one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its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sharpest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expressions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that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treats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unequally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oppressively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both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women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non-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human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animals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.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So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,...</a:t>
            </a:r>
          </a:p>
          <a:p>
            <a:pPr lvl="1"/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endParaRPr lang="pt-BR" sz="1800" dirty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endParaRPr lang="pt-BR" sz="1600" dirty="0" smtClean="0">
              <a:solidFill>
                <a:srgbClr val="225B15"/>
              </a:solidFill>
              <a:latin typeface="Calibri" panose="020F0502020204030204" pitchFamily="34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732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Food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Gender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Oppression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in a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Feminist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4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Brazilian</a:t>
            </a:r>
            <a:r>
              <a:rPr lang="pt-BR" sz="24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Perspective</a:t>
            </a:r>
            <a:endParaRPr lang="pt-BR" sz="2400" dirty="0">
              <a:latin typeface="Futura Medium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pt-BR" sz="1800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To</a:t>
            </a:r>
            <a:r>
              <a:rPr lang="pt-BR" sz="1800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be</a:t>
            </a:r>
            <a:r>
              <a:rPr lang="pt-BR" sz="1800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a </a:t>
            </a:r>
            <a:r>
              <a:rPr lang="pt-BR" sz="1800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feminist</a:t>
            </a:r>
            <a:r>
              <a:rPr lang="pt-BR" sz="1800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 </a:t>
            </a:r>
            <a:r>
              <a:rPr lang="pt-BR" sz="1800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implies</a:t>
            </a:r>
            <a:r>
              <a:rPr lang="pt-BR" sz="1800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also</a:t>
            </a:r>
            <a:r>
              <a:rPr lang="pt-BR" sz="1800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to</a:t>
            </a:r>
            <a:r>
              <a:rPr lang="pt-BR" sz="1800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be</a:t>
            </a:r>
            <a:r>
              <a:rPr lang="pt-BR" sz="1800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a </a:t>
            </a:r>
            <a:r>
              <a:rPr lang="pt-BR" sz="1800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vegetarian</a:t>
            </a:r>
            <a:endParaRPr lang="pt-BR" sz="1800" dirty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endParaRPr lang="pt-BR" sz="1800" b="1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Critics</a:t>
            </a:r>
            <a:endParaRPr lang="pt-BR" sz="1800" b="1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Diane Curtis-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Context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moral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vegetarianism</a:t>
            </a:r>
            <a:r>
              <a:rPr lang="pt-BR" sz="1800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;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modern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contemporary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society</a:t>
            </a:r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Katherine </a:t>
            </a:r>
            <a:r>
              <a:rPr lang="pt-BR" sz="1800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Praxton</a:t>
            </a:r>
            <a:r>
              <a:rPr lang="pt-BR" sz="1800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George - 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Higher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nutritional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costs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a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vegetarian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diet for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women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children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elderly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</a:p>
          <a:p>
            <a:pPr lvl="1"/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Val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Plumwood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–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Ontological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 </a:t>
            </a:r>
            <a:r>
              <a:rPr lang="pt-BR" sz="1800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V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egetarianism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reinforces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division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between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man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nature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. In its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place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Ecological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Animalism</a:t>
            </a:r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attack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in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women´s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autonomy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rights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choice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that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for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centuries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were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curbed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by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patriarchal</a:t>
            </a: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society</a:t>
            </a:r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lvl="1"/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17232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1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80" y="0"/>
            <a:ext cx="5076056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162" y="44624"/>
            <a:ext cx="4002782" cy="746346"/>
          </a:xfrm>
        </p:spPr>
        <p:txBody>
          <a:bodyPr>
            <a:noAutofit/>
          </a:bodyPr>
          <a:lstStyle/>
          <a:p>
            <a:r>
              <a:rPr lang="pt-BR" sz="16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/>
            </a:r>
            <a:br>
              <a:rPr lang="pt-BR" sz="16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</a:br>
            <a:r>
              <a:rPr lang="pt-BR" sz="16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Brazilian</a:t>
            </a:r>
            <a:r>
              <a:rPr lang="pt-BR" sz="16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Feminist</a:t>
            </a:r>
            <a:r>
              <a:rPr lang="pt-BR" sz="16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Perceptions</a:t>
            </a:r>
            <a:r>
              <a:rPr lang="pt-BR" sz="16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of</a:t>
            </a:r>
            <a:r>
              <a:rPr lang="pt-BR" sz="16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Feminism</a:t>
            </a:r>
            <a:r>
              <a:rPr lang="pt-BR" sz="16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and</a:t>
            </a:r>
            <a:r>
              <a:rPr lang="pt-BR" sz="16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Vegetarianism</a:t>
            </a:r>
            <a:endParaRPr lang="pt-BR" sz="1600" b="1" dirty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6846" y="836712"/>
            <a:ext cx="4070226" cy="6021288"/>
          </a:xfrm>
        </p:spPr>
        <p:txBody>
          <a:bodyPr>
            <a:normAutofit/>
          </a:bodyPr>
          <a:lstStyle/>
          <a:p>
            <a:pPr lvl="1"/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Sample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Charcateristics</a:t>
            </a:r>
            <a:endParaRPr lang="pt-BR" sz="1600" b="1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pt-BR" sz="1600" b="1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History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and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trajectory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of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feminism</a:t>
            </a:r>
            <a:endParaRPr lang="pt-BR" sz="1600" b="1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pt-BR" sz="1600" b="1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Food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Habits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and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diets</a:t>
            </a:r>
          </a:p>
          <a:p>
            <a:pPr lvl="2"/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Their</a:t>
            </a:r>
            <a:r>
              <a:rPr lang="pt-BR" sz="12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perceptions</a:t>
            </a:r>
            <a:r>
              <a:rPr lang="pt-BR" sz="12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about</a:t>
            </a:r>
            <a:r>
              <a:rPr lang="pt-BR" sz="12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their</a:t>
            </a:r>
            <a:r>
              <a:rPr lang="pt-BR" sz="12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own</a:t>
            </a:r>
            <a:r>
              <a:rPr lang="pt-BR" sz="12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diets</a:t>
            </a:r>
          </a:p>
          <a:p>
            <a:pPr lvl="2"/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Vegetarianism</a:t>
            </a:r>
            <a:r>
              <a:rPr lang="pt-BR" sz="12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/</a:t>
            </a:r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Veganism</a:t>
            </a:r>
            <a:endParaRPr lang="pt-BR" sz="12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/>
            <a:r>
              <a:rPr lang="pt-BR" sz="12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52% </a:t>
            </a:r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vegetarians</a:t>
            </a:r>
            <a:r>
              <a:rPr lang="pt-BR" sz="12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or</a:t>
            </a:r>
            <a:r>
              <a:rPr lang="pt-BR" sz="12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vegans</a:t>
            </a:r>
            <a:endParaRPr lang="pt-BR" sz="12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457200" lvl="1" indent="0">
              <a:buNone/>
            </a:pPr>
            <a:endParaRPr lang="pt-BR" sz="16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Knowledge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about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Ecofeminism</a:t>
            </a:r>
            <a:endParaRPr lang="pt-BR" sz="1600" b="1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2"/>
            <a:r>
              <a:rPr lang="pt-BR" sz="16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The link </a:t>
            </a:r>
            <a:r>
              <a:rPr lang="pt-BR" sz="16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between</a:t>
            </a:r>
            <a:r>
              <a:rPr lang="pt-BR" sz="16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feminism</a:t>
            </a:r>
            <a:r>
              <a:rPr lang="pt-BR" sz="16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and</a:t>
            </a:r>
            <a:r>
              <a:rPr lang="pt-BR" sz="16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vegetarianism</a:t>
            </a:r>
            <a:endParaRPr lang="pt-BR" sz="16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3"/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Sexism</a:t>
            </a:r>
            <a:r>
              <a:rPr lang="pt-BR" sz="12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and</a:t>
            </a:r>
            <a:r>
              <a:rPr lang="pt-BR" sz="12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2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Speciesism</a:t>
            </a:r>
            <a:endParaRPr lang="pt-BR" sz="12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pt-BR" sz="20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Is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Vegetarianism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the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correct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moral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behaviour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for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feminist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1600" b="1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women</a:t>
            </a:r>
            <a:r>
              <a:rPr lang="pt-BR" sz="1600" b="1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?</a:t>
            </a:r>
            <a:endParaRPr lang="pt-BR" sz="1600" b="1" dirty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pt-BR" sz="1600" b="1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pt-BR" sz="16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pt-BR" sz="16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pt-BR" sz="16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pt-BR" sz="16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endParaRPr lang="pt-BR" sz="1600" dirty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718248" y="14759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dirty="0" err="1" smtClean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Feminism</a:t>
            </a:r>
            <a:r>
              <a:rPr lang="pt-BR" sz="2000" dirty="0" smtClean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2000" dirty="0" err="1" smtClean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and</a:t>
            </a:r>
            <a:r>
              <a:rPr lang="pt-BR" sz="2000" dirty="0" smtClean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2000" dirty="0" err="1" smtClean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Vegetarianism</a:t>
            </a:r>
            <a:endParaRPr lang="pt-BR" sz="2000" dirty="0">
              <a:solidFill>
                <a:srgbClr val="FFFF00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5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9672" y="1619672"/>
            <a:ext cx="5923544" cy="31054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t-BR" sz="16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r>
              <a:rPr lang="pt-BR" sz="20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General </a:t>
            </a:r>
            <a:r>
              <a:rPr lang="pt-BR" sz="20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Considerations</a:t>
            </a:r>
            <a:endParaRPr lang="pt-BR" sz="20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pt-BR" sz="2000" dirty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457200" lvl="1" indent="0">
              <a:buNone/>
            </a:pPr>
            <a:endParaRPr lang="pt-BR" sz="2000" dirty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r>
              <a:rPr lang="pt-BR" sz="20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Knowledge</a:t>
            </a:r>
            <a:r>
              <a:rPr lang="pt-BR" sz="20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20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of</a:t>
            </a:r>
            <a:r>
              <a:rPr lang="pt-BR" sz="2000" dirty="0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pt-BR" sz="2000" dirty="0" err="1" smtClean="0">
                <a:solidFill>
                  <a:srgbClr val="225B15"/>
                </a:solidFill>
                <a:latin typeface="Futura Medium" charset="0"/>
                <a:ea typeface="Futura Medium" charset="0"/>
                <a:cs typeface="Futura Medium" charset="0"/>
              </a:rPr>
              <a:t>Ecofeminism</a:t>
            </a:r>
            <a:endParaRPr lang="pt-BR" sz="20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pt-BR" sz="1600" dirty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457200" lvl="1" indent="0">
              <a:buNone/>
            </a:pPr>
            <a:endParaRPr lang="pt-BR" sz="16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914400" lvl="2" indent="0">
              <a:buNone/>
            </a:pPr>
            <a:endParaRPr lang="pt-BR" sz="16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pt-BR" sz="16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914400" lvl="2" indent="0">
              <a:buNone/>
            </a:pPr>
            <a:endParaRPr lang="pt-BR" sz="1600" dirty="0" smtClean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457200" lvl="1" indent="0">
              <a:buNone/>
            </a:pPr>
            <a:endParaRPr lang="pt-BR" sz="1600" dirty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718248" y="14759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2000" dirty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44624"/>
            <a:ext cx="91440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	</a:t>
            </a:r>
            <a:r>
              <a:rPr lang="pt-BR" sz="2400" b="1" dirty="0" err="1" smtClean="0">
                <a:solidFill>
                  <a:srgbClr val="225B15"/>
                </a:solidFill>
              </a:rPr>
              <a:t>Results</a:t>
            </a:r>
            <a:r>
              <a:rPr lang="pt-BR" sz="2400" b="1" dirty="0" smtClean="0">
                <a:solidFill>
                  <a:srgbClr val="225B15"/>
                </a:solidFill>
              </a:rPr>
              <a:t> </a:t>
            </a:r>
            <a:r>
              <a:rPr lang="pt-BR" sz="2400" b="1" dirty="0" err="1" smtClean="0">
                <a:solidFill>
                  <a:srgbClr val="225B15"/>
                </a:solidFill>
              </a:rPr>
              <a:t>and</a:t>
            </a:r>
            <a:r>
              <a:rPr lang="pt-BR" sz="2400" b="1" dirty="0" smtClean="0">
                <a:solidFill>
                  <a:srgbClr val="225B15"/>
                </a:solidFill>
              </a:rPr>
              <a:t> Final </a:t>
            </a:r>
            <a:r>
              <a:rPr lang="pt-BR" sz="2400" b="1" dirty="0" err="1" smtClean="0">
                <a:solidFill>
                  <a:srgbClr val="225B15"/>
                </a:solidFill>
              </a:rPr>
              <a:t>Remarks</a:t>
            </a:r>
            <a:endParaRPr lang="pt-BR" sz="2400" b="1" dirty="0">
              <a:solidFill>
                <a:srgbClr val="225B15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036" y="4725145"/>
            <a:ext cx="324036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2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Food</a:t>
            </a:r>
            <a:r>
              <a:rPr lang="pt-BR" sz="28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, </a:t>
            </a:r>
            <a:r>
              <a:rPr lang="pt-BR" sz="28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Gender</a:t>
            </a:r>
            <a:r>
              <a:rPr lang="pt-BR" sz="28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8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28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8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Oppression</a:t>
            </a:r>
            <a:r>
              <a:rPr lang="pt-BR" sz="28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in a </a:t>
            </a:r>
            <a:r>
              <a:rPr lang="pt-BR" sz="28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Feminist</a:t>
            </a:r>
            <a:r>
              <a:rPr lang="pt-BR" sz="28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28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Brazilian</a:t>
            </a:r>
            <a:r>
              <a:rPr lang="pt-BR" sz="2800" b="1" dirty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Perspective</a:t>
            </a:r>
            <a:endParaRPr lang="pt-BR" sz="2800" dirty="0">
              <a:latin typeface="Futura Medium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pt-BR" sz="1800" b="1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marL="457200" lvl="1" indent="0">
              <a:buNone/>
            </a:pPr>
            <a:endParaRPr lang="pt-BR" sz="1800" b="1" dirty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marL="457200" lvl="1" indent="0">
              <a:buNone/>
            </a:pP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I. Are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Oppression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of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Women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and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Animals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structurally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similar?</a:t>
            </a:r>
          </a:p>
          <a:p>
            <a:pPr marL="457200" lvl="1" indent="0" algn="just">
              <a:buNone/>
            </a:pPr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marL="457200" lvl="1" indent="0" algn="just">
              <a:buNone/>
            </a:pPr>
            <a:endParaRPr lang="pt-BR" sz="1800" dirty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marL="457200" lvl="1" indent="0" algn="just">
              <a:buNone/>
            </a:pPr>
            <a:endParaRPr lang="pt-BR" sz="1800" dirty="0" smtClean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marL="457200" lvl="1" indent="0" algn="just">
              <a:buNone/>
            </a:pPr>
            <a:endParaRPr lang="pt-BR" sz="1800" dirty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marL="457200" lvl="1" indent="0" algn="just">
              <a:buNone/>
            </a:pPr>
            <a:endParaRPr lang="pt-BR" sz="1800" dirty="0">
              <a:solidFill>
                <a:srgbClr val="225B15"/>
              </a:solidFill>
              <a:latin typeface="Futura Medium"/>
              <a:cs typeface="David" panose="020E0502060401010101" pitchFamily="34" charset="-79"/>
            </a:endParaRPr>
          </a:p>
          <a:p>
            <a:pPr marL="457200" lvl="1" indent="0" algn="just">
              <a:buNone/>
            </a:pP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II. </a:t>
            </a:r>
            <a:r>
              <a:rPr lang="pt-BR" sz="18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I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s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Vegetarianism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the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C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orrect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Moral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Behaviour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for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Feminist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 </a:t>
            </a:r>
            <a:r>
              <a:rPr lang="pt-BR" sz="1800" b="1" dirty="0" err="1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Women</a:t>
            </a:r>
            <a:r>
              <a:rPr lang="pt-BR" sz="1800" b="1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?</a:t>
            </a:r>
          </a:p>
          <a:p>
            <a:pPr marL="457200" lvl="1" indent="0" algn="just">
              <a:buNone/>
            </a:pPr>
            <a:r>
              <a:rPr lang="pt-BR" sz="1800" dirty="0" smtClean="0">
                <a:solidFill>
                  <a:srgbClr val="225B15"/>
                </a:solidFill>
                <a:latin typeface="Futura Medium"/>
                <a:cs typeface="David" panose="020E0502060401010101" pitchFamily="34" charset="-79"/>
              </a:rPr>
              <a:t>	</a:t>
            </a: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108" y="5157192"/>
            <a:ext cx="2592289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1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18035</TotalTime>
  <Words>559</Words>
  <Application>Microsoft Office PowerPoint</Application>
  <PresentationFormat>Affichage à l'écran (4:3)</PresentationFormat>
  <Paragraphs>123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David</vt:lpstr>
      <vt:lpstr>Futura Medium</vt:lpstr>
      <vt:lpstr>Tema do Office</vt:lpstr>
      <vt:lpstr>Food,Gender and Oppression in a Feminist Brazilian Perspective</vt:lpstr>
      <vt:lpstr>Food, Gender and Oppression in a Feminist Brazilian Perspective</vt:lpstr>
      <vt:lpstr>Food, Gender and Oppression in a Feminist Brazilian Perspective</vt:lpstr>
      <vt:lpstr>Food, Gender and Oppression in a Feminist Brazilian Perspective</vt:lpstr>
      <vt:lpstr>Food, Gender and Oppression in a Feminist Brazilian Perspective</vt:lpstr>
      <vt:lpstr>Food, Gender and Oppression in a Feminist Brazilian Perspective</vt:lpstr>
      <vt:lpstr> Brazilian Feminist Perceptions of Feminism and Vegetarianism</vt:lpstr>
      <vt:lpstr>Présentation PowerPoint</vt:lpstr>
      <vt:lpstr>Food, Gender and Oppression in a Feminist Brazilian Perspective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Feminismo e Veg*nismo</dc:title>
  <dc:creator>Lívia</dc:creator>
  <cp:lastModifiedBy>LABARRE</cp:lastModifiedBy>
  <cp:revision>181</cp:revision>
  <cp:lastPrinted>2020-09-28T19:06:37Z</cp:lastPrinted>
  <dcterms:created xsi:type="dcterms:W3CDTF">2019-10-08T20:38:24Z</dcterms:created>
  <dcterms:modified xsi:type="dcterms:W3CDTF">2020-09-29T06:31:28Z</dcterms:modified>
</cp:coreProperties>
</file>